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85" autoAdjust="0"/>
    <p:restoredTop sz="94660"/>
  </p:normalViewPr>
  <p:slideViewPr>
    <p:cSldViewPr snapToGrid="0">
      <p:cViewPr>
        <p:scale>
          <a:sx n="60" d="100"/>
          <a:sy n="60" d="100"/>
        </p:scale>
        <p:origin x="45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5862-2695-4F02-9D7C-32C2CC20D74C}" type="datetimeFigureOut">
              <a:rPr lang="fr-FR" smtClean="0"/>
              <a:t>04/04/2021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29C2-8108-43E7-8388-0BD623DE16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18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5862-2695-4F02-9D7C-32C2CC20D74C}" type="datetimeFigureOut">
              <a:rPr lang="fr-FR" smtClean="0"/>
              <a:t>04/04/2021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29C2-8108-43E7-8388-0BD623DE16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06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5862-2695-4F02-9D7C-32C2CC20D74C}" type="datetimeFigureOut">
              <a:rPr lang="fr-FR" smtClean="0"/>
              <a:t>04/04/2021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29C2-8108-43E7-8388-0BD623DE16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36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5862-2695-4F02-9D7C-32C2CC20D74C}" type="datetimeFigureOut">
              <a:rPr lang="fr-FR" smtClean="0"/>
              <a:t>04/04/2021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29C2-8108-43E7-8388-0BD623DE16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618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5862-2695-4F02-9D7C-32C2CC20D74C}" type="datetimeFigureOut">
              <a:rPr lang="fr-FR" smtClean="0"/>
              <a:t>04/04/2021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29C2-8108-43E7-8388-0BD623DE16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031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5862-2695-4F02-9D7C-32C2CC20D74C}" type="datetimeFigureOut">
              <a:rPr lang="fr-FR" smtClean="0"/>
              <a:t>04/04/2021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29C2-8108-43E7-8388-0BD623DE16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39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5862-2695-4F02-9D7C-32C2CC20D74C}" type="datetimeFigureOut">
              <a:rPr lang="fr-FR" smtClean="0"/>
              <a:t>04/04/2021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29C2-8108-43E7-8388-0BD623DE16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523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5862-2695-4F02-9D7C-32C2CC20D74C}" type="datetimeFigureOut">
              <a:rPr lang="fr-FR" smtClean="0"/>
              <a:t>04/04/2021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29C2-8108-43E7-8388-0BD623DE16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58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5862-2695-4F02-9D7C-32C2CC20D74C}" type="datetimeFigureOut">
              <a:rPr lang="fr-FR" smtClean="0"/>
              <a:t>04/04/2021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29C2-8108-43E7-8388-0BD623DE16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766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5862-2695-4F02-9D7C-32C2CC20D74C}" type="datetimeFigureOut">
              <a:rPr lang="fr-FR" smtClean="0"/>
              <a:t>04/04/2021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29C2-8108-43E7-8388-0BD623DE16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9718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5862-2695-4F02-9D7C-32C2CC20D74C}" type="datetimeFigureOut">
              <a:rPr lang="fr-FR" smtClean="0"/>
              <a:t>04/04/2021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329C2-8108-43E7-8388-0BD623DE16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4015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C5862-2695-4F02-9D7C-32C2CC20D74C}" type="datetimeFigureOut">
              <a:rPr lang="fr-FR" smtClean="0"/>
              <a:t>04/04/2021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329C2-8108-43E7-8388-0BD623DE164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848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techplus.netlify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Custom 3">
            <a:hlinkClick r:id="" action="ppaction://noaction" highlightClick="1"/>
          </p:cNvPr>
          <p:cNvSpPr/>
          <p:nvPr/>
        </p:nvSpPr>
        <p:spPr>
          <a:xfrm>
            <a:off x="0" y="0"/>
            <a:ext cx="12192000" cy="6858000"/>
          </a:xfrm>
          <a:prstGeom prst="actionButtonBlank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600075" y="5068203"/>
            <a:ext cx="13350240" cy="24003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scene3d>
            <a:camera prst="perspectiveRelaxedModerately">
              <a:rot lat="16800000" lon="0" rev="0"/>
            </a:camera>
            <a:lightRig rig="threePt" dir="t"/>
          </a:scene3d>
          <a:sp3d>
            <a:bevelT w="146050" h="342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783305" y="3517119"/>
            <a:ext cx="6400800" cy="91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6352673" y="4185710"/>
            <a:ext cx="2687053" cy="610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latin typeface="Brush Script Std" panose="03060802040607070404" pitchFamily="66" charset="0"/>
              </a:rPr>
              <a:t>Episode 1</a:t>
            </a:r>
            <a:endParaRPr lang="fr-FR" sz="4000" dirty="0">
              <a:latin typeface="Brush Script Std" panose="030608020406070704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34915" y="3575222"/>
            <a:ext cx="6922169" cy="610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latin typeface="Impact" panose="020B0806030902050204" pitchFamily="34" charset="0"/>
              </a:rPr>
              <a:t>Cours html &amp; </a:t>
            </a:r>
            <a:r>
              <a:rPr lang="fr-FR" sz="3600" dirty="0" err="1" smtClean="0">
                <a:latin typeface="Impact" panose="020B0806030902050204" pitchFamily="34" charset="0"/>
              </a:rPr>
              <a:t>css</a:t>
            </a:r>
            <a:r>
              <a:rPr lang="fr-FR" sz="3600" dirty="0" smtClean="0">
                <a:latin typeface="Impact" panose="020B0806030902050204" pitchFamily="34" charset="0"/>
              </a:rPr>
              <a:t> sur </a:t>
            </a:r>
            <a:r>
              <a:rPr lang="fr-FR" sz="3600" dirty="0" err="1" smtClean="0">
                <a:latin typeface="Impact" panose="020B0806030902050204" pitchFamily="34" charset="0"/>
              </a:rPr>
              <a:t>android</a:t>
            </a:r>
            <a:endParaRPr lang="fr-FR" sz="3600" dirty="0">
              <a:latin typeface="Impact" panose="020B080603090205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44715" y="1042735"/>
            <a:ext cx="2695073" cy="1853161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610851" y="2578685"/>
            <a:ext cx="6946233" cy="1049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0" dirty="0" err="1" smtClean="0">
                <a:solidFill>
                  <a:srgbClr val="FFFF00"/>
                </a:solidFill>
                <a:latin typeface="Stencil Std" panose="04020904080802020404" pitchFamily="82" charset="0"/>
              </a:rPr>
              <a:t>Ft</a:t>
            </a:r>
            <a:r>
              <a:rPr lang="fr-FR" sz="4800" dirty="0" err="1" smtClean="0">
                <a:solidFill>
                  <a:srgbClr val="FFC000"/>
                </a:solidFill>
                <a:latin typeface="Stencil Std" panose="04020904080802020404" pitchFamily="82" charset="0"/>
              </a:rPr>
              <a:t>ech</a:t>
            </a:r>
            <a:r>
              <a:rPr lang="fr-FR" sz="4800" dirty="0" smtClean="0">
                <a:latin typeface="Stencil Std" panose="04020904080802020404" pitchFamily="82" charset="0"/>
              </a:rPr>
              <a:t> </a:t>
            </a:r>
            <a:r>
              <a:rPr lang="fr-FR" sz="4800" dirty="0" smtClean="0">
                <a:solidFill>
                  <a:srgbClr val="FFC000"/>
                </a:solidFill>
                <a:latin typeface="Stencil Std" panose="04020904080802020404" pitchFamily="82" charset="0"/>
              </a:rPr>
              <a:t>Pl</a:t>
            </a:r>
            <a:r>
              <a:rPr lang="fr-FR" sz="8000" dirty="0" smtClean="0">
                <a:solidFill>
                  <a:srgbClr val="FFFF00"/>
                </a:solidFill>
                <a:latin typeface="Stencil Std" panose="04020904080802020404" pitchFamily="82" charset="0"/>
              </a:rPr>
              <a:t>us</a:t>
            </a:r>
            <a:endParaRPr lang="fr-FR" sz="8000" dirty="0">
              <a:solidFill>
                <a:srgbClr val="FFFF00"/>
              </a:solidFill>
              <a:latin typeface="Stencil Std" panose="0402090408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513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309937" cy="6858000"/>
          </a:xfrm>
          <a:prstGeom prst="rect">
            <a:avLst/>
          </a:prstGeom>
          <a:gradFill flip="none" rotWithShape="1">
            <a:gsLst>
              <a:gs pos="57000">
                <a:srgbClr val="0070C0"/>
              </a:gs>
              <a:gs pos="100000">
                <a:schemeClr val="bg1">
                  <a:lumMod val="9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3914273" y="1026695"/>
            <a:ext cx="8053137" cy="3513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300000"/>
              </a:lnSpc>
            </a:pPr>
            <a:r>
              <a:rPr lang="fr-FR" sz="3600" b="1" dirty="0">
                <a:solidFill>
                  <a:srgbClr val="0070C0"/>
                </a:solidFill>
              </a:rPr>
              <a:t>Description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800" dirty="0">
                <a:solidFill>
                  <a:schemeClr val="tx1"/>
                </a:solidFill>
              </a:rPr>
              <a:t>Vous souhaitez devenir développeur web</a:t>
            </a:r>
            <a:r>
              <a:rPr lang="fr-FR" sz="2800" dirty="0" smtClean="0">
                <a:solidFill>
                  <a:schemeClr val="tx1"/>
                </a:solidFill>
              </a:rPr>
              <a:t>?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800" dirty="0" smtClean="0">
                <a:solidFill>
                  <a:schemeClr val="tx1"/>
                </a:solidFill>
              </a:rPr>
              <a:t>Vous </a:t>
            </a:r>
            <a:r>
              <a:rPr lang="fr-FR" sz="2800" dirty="0">
                <a:solidFill>
                  <a:schemeClr val="tx1"/>
                </a:solidFill>
              </a:rPr>
              <a:t>voulez être capable de créer un site </a:t>
            </a:r>
            <a:r>
              <a:rPr lang="fr-FR" sz="2800" dirty="0" smtClean="0">
                <a:solidFill>
                  <a:schemeClr val="tx1"/>
                </a:solidFill>
              </a:rPr>
              <a:t>Internet?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800" dirty="0" smtClean="0">
                <a:solidFill>
                  <a:schemeClr val="tx1"/>
                </a:solidFill>
              </a:rPr>
              <a:t>Vous </a:t>
            </a:r>
            <a:r>
              <a:rPr lang="fr-FR" sz="2800" dirty="0">
                <a:solidFill>
                  <a:schemeClr val="tx1"/>
                </a:solidFill>
              </a:rPr>
              <a:t>êtes un débutant dans ce domaine</a:t>
            </a:r>
            <a:r>
              <a:rPr lang="fr-FR" sz="2800" dirty="0" smtClean="0">
                <a:solidFill>
                  <a:schemeClr val="tx1"/>
                </a:solidFill>
              </a:rPr>
              <a:t>?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sz="2800" dirty="0" smtClean="0">
                <a:solidFill>
                  <a:schemeClr val="tx1"/>
                </a:solidFill>
              </a:rPr>
              <a:t>Alors </a:t>
            </a:r>
            <a:r>
              <a:rPr lang="fr-FR" sz="2800" dirty="0">
                <a:solidFill>
                  <a:schemeClr val="tx1"/>
                </a:solidFill>
              </a:rPr>
              <a:t>vous êtes exactement là ou vous devez être </a:t>
            </a:r>
            <a:r>
              <a:rPr lang="fr-FR" sz="2400" dirty="0">
                <a:solidFill>
                  <a:schemeClr val="tx1"/>
                </a:solidFill>
              </a:rPr>
              <a:t>!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9790" y="6128085"/>
            <a:ext cx="4427620" cy="729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/>
                </a:solidFill>
                <a:latin typeface="Bahnschrift Light Condensed" panose="020B0502040204020203" pitchFamily="34" charset="0"/>
              </a:rPr>
              <a:t>https://ftechplus.netlify.app</a:t>
            </a:r>
            <a:endParaRPr lang="fr-FR" sz="3600" dirty="0">
              <a:solidFill>
                <a:schemeClr val="tx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" name="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8633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3916" y="-8662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88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6000"/>
    </mc:Choice>
    <mc:Fallback>
      <p:transition spd="slow" advClick="0" advTm="1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309937" cy="6858000"/>
          </a:xfrm>
          <a:prstGeom prst="rect">
            <a:avLst/>
          </a:prstGeom>
          <a:gradFill flip="none" rotWithShape="1">
            <a:gsLst>
              <a:gs pos="57000">
                <a:srgbClr val="0070C0"/>
              </a:gs>
              <a:gs pos="100000">
                <a:schemeClr val="bg1">
                  <a:lumMod val="9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7539790" y="6128085"/>
            <a:ext cx="4427620" cy="729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tx1"/>
                </a:solidFill>
                <a:latin typeface="Bahnschrift Light Condensed" panose="020B0502040204020203" pitchFamily="34" charset="0"/>
              </a:rPr>
              <a:t>https://ftechplus.netlify.app</a:t>
            </a:r>
            <a:endParaRPr lang="fr-FR" sz="3600" dirty="0">
              <a:solidFill>
                <a:schemeClr val="tx1"/>
              </a:solidFill>
              <a:latin typeface="Bahnschrift Light Condensed" panose="020B0502040204020203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192000" y="962525"/>
            <a:ext cx="5149516" cy="6087979"/>
            <a:chOff x="4106779" y="1295399"/>
            <a:chExt cx="3914274" cy="519764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0832" y="1824789"/>
              <a:ext cx="1680711" cy="301752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00" b="99667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65" t="9053" r="11544"/>
            <a:stretch/>
          </p:blipFill>
          <p:spPr>
            <a:xfrm>
              <a:off x="4106779" y="1295399"/>
              <a:ext cx="3914274" cy="519764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75" b="93125" l="10000" r="90000">
                        <a14:foregroundMark x1="50000" y1="14219" x2="50000" y2="9219"/>
                        <a14:foregroundMark x1="41250" y1="28750" x2="44688" y2="38750"/>
                        <a14:foregroundMark x1="55469" y1="64531" x2="55781" y2="51406"/>
                        <a14:foregroundMark x1="46094" y1="69531" x2="48906" y2="13750"/>
                        <a14:foregroundMark x1="42031" y1="21719" x2="45000" y2="29844"/>
                        <a14:foregroundMark x1="41563" y1="25000" x2="37656" y2="40781"/>
                        <a14:foregroundMark x1="40781" y1="39844" x2="44531" y2="53750"/>
                        <a14:foregroundMark x1="56250" y1="26094" x2="51094" y2="50000"/>
                        <a14:foregroundMark x1="51875" y1="24531" x2="50000" y2="37500"/>
                        <a14:foregroundMark x1="45313" y1="20625" x2="54531" y2="24531"/>
                        <a14:foregroundMark x1="56875" y1="28281" x2="51250" y2="89844"/>
                        <a14:foregroundMark x1="43750" y1="54844" x2="47344" y2="89844"/>
                        <a14:foregroundMark x1="58906" y1="38438" x2="72031" y2="34531"/>
                        <a14:foregroundMark x1="67031" y1="34531" x2="69688" y2="32969"/>
                        <a14:foregroundMark x1="70781" y1="36406" x2="73906" y2="34219"/>
                        <a14:foregroundMark x1="51563" y1="25781" x2="54219" y2="39219"/>
                        <a14:backgroundMark x1="69688" y1="34375" x2="76094" y2="30156"/>
                        <a14:backgroundMark x1="69219" y1="34688" x2="69531" y2="34844"/>
                        <a14:backgroundMark x1="70000" y1="34844" x2="70313" y2="34844"/>
                        <a14:backgroundMark x1="70625" y1="34531" x2="72031" y2="34375"/>
                        <a14:backgroundMark x1="70313" y1="36406" x2="71875" y2="36094"/>
                        <a14:backgroundMark x1="70156" y1="33438" x2="69688" y2="32500"/>
                        <a14:backgroundMark x1="67031" y1="34063" x2="68281" y2="33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48" t="5638" r="25056" b="7241"/>
          <a:stretch/>
        </p:blipFill>
        <p:spPr>
          <a:xfrm>
            <a:off x="5406189" y="657726"/>
            <a:ext cx="2951748" cy="60799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940842" y="2290010"/>
            <a:ext cx="4235115" cy="2277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Dans ce cours on va apprendre ensemble les bases du web, c'est à dire HTML et CSS.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11" name="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96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63916" y="-713874"/>
            <a:ext cx="762000" cy="609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965619" y="1237115"/>
            <a:ext cx="1440570" cy="106555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InflateBottom">
              <a:avLst/>
            </a:prstTxWarp>
            <a:spAutoFit/>
          </a:bodyPr>
          <a:lstStyle/>
          <a:p>
            <a:pPr algn="ctr"/>
            <a:r>
              <a:rPr lang="en-US" sz="8800" b="1" cap="none" spc="0" dirty="0" smtClean="0">
                <a:ln w="0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HTML</a:t>
            </a:r>
            <a:endParaRPr lang="en-US" sz="8800" b="1" cap="none" spc="0" dirty="0">
              <a:ln w="0">
                <a:solidFill>
                  <a:schemeClr val="bg1"/>
                </a:solidFill>
              </a:ln>
              <a:solidFill>
                <a:srgbClr val="FFC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03772" y="1179411"/>
            <a:ext cx="1619448" cy="112325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InflateBottom">
              <a:avLst/>
            </a:prstTxWarp>
            <a:spAutoFit/>
          </a:bodyPr>
          <a:lstStyle/>
          <a:p>
            <a:pPr algn="ctr"/>
            <a:r>
              <a:rPr lang="en-US" sz="8800" b="1" cap="none" spc="0" dirty="0" smtClean="0">
                <a:ln w="0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CSS</a:t>
            </a:r>
            <a:endParaRPr lang="en-US" sz="8800" b="1" cap="none" spc="0" dirty="0">
              <a:ln w="0">
                <a:solidFill>
                  <a:schemeClr val="bg1"/>
                </a:solidFill>
              </a:ln>
              <a:solidFill>
                <a:srgbClr val="FFC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8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0.00104 -0.00185 L -0.3789 0.00347 " pathEditMode="relative" rAng="0" ptsTypes="AA">
                                      <p:cBhvr>
                                        <p:cTn id="8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97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2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8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013 0.00231 L -0.38164 0.00764 " pathEditMode="relative" rAng="0" ptsTypes="AA">
                                      <p:cBhvr>
                                        <p:cTn id="22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54" y="25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302 -0.03009 L -0.42162 -0.02222 " pathEditMode="relative" rAng="0" ptsTypes="AA">
                                      <p:cBhvr>
                                        <p:cTn id="24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30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0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ction Button: Custom 2">
            <a:hlinkClick r:id="" action="ppaction://noaction" highlightClick="1"/>
          </p:cNvPr>
          <p:cNvSpPr/>
          <p:nvPr/>
        </p:nvSpPr>
        <p:spPr>
          <a:xfrm>
            <a:off x="0" y="0"/>
            <a:ext cx="12192000" cy="6858000"/>
          </a:xfrm>
          <a:prstGeom prst="actionButtonBlank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879" l="9942" r="89864">
                        <a14:foregroundMark x1="45809" y1="16364" x2="53606" y2="19091"/>
                        <a14:foregroundMark x1="39961" y1="37576" x2="39571" y2="34545"/>
                        <a14:foregroundMark x1="34698" y1="47576" x2="38402" y2="45152"/>
                        <a14:foregroundMark x1="77973" y1="69394" x2="70955" y2="52424"/>
                        <a14:foregroundMark x1="44055" y1="76970" x2="43665" y2="52121"/>
                        <a14:foregroundMark x1="43665" y1="38788" x2="41715" y2="375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14" t="2709" r="14366" b="8128"/>
          <a:stretch/>
        </p:blipFill>
        <p:spPr>
          <a:xfrm>
            <a:off x="465221" y="1050758"/>
            <a:ext cx="5085347" cy="58072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5536" y="112295"/>
            <a:ext cx="4844716" cy="1203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latin typeface="Impact" panose="020B0806030902050204" pitchFamily="34" charset="0"/>
              </a:rPr>
              <a:t>24/24 avec nos clients</a:t>
            </a:r>
            <a:endParaRPr lang="fr-FR" sz="3600" dirty="0">
              <a:latin typeface="Impact" panose="020B080603090205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28912" y="0"/>
            <a:ext cx="6763087" cy="6858000"/>
          </a:xfrm>
          <a:custGeom>
            <a:avLst/>
            <a:gdLst>
              <a:gd name="connsiteX0" fmla="*/ 0 w 4828674"/>
              <a:gd name="connsiteY0" fmla="*/ 0 h 6858000"/>
              <a:gd name="connsiteX1" fmla="*/ 4828674 w 4828674"/>
              <a:gd name="connsiteY1" fmla="*/ 0 h 6858000"/>
              <a:gd name="connsiteX2" fmla="*/ 4828674 w 4828674"/>
              <a:gd name="connsiteY2" fmla="*/ 6858000 h 6858000"/>
              <a:gd name="connsiteX3" fmla="*/ 0 w 4828674"/>
              <a:gd name="connsiteY3" fmla="*/ 6858000 h 6858000"/>
              <a:gd name="connsiteX4" fmla="*/ 0 w 4828674"/>
              <a:gd name="connsiteY4" fmla="*/ 0 h 6858000"/>
              <a:gd name="connsiteX0" fmla="*/ 1376056 w 6204730"/>
              <a:gd name="connsiteY0" fmla="*/ 0 h 6858000"/>
              <a:gd name="connsiteX1" fmla="*/ 6204730 w 6204730"/>
              <a:gd name="connsiteY1" fmla="*/ 0 h 6858000"/>
              <a:gd name="connsiteX2" fmla="*/ 6204730 w 6204730"/>
              <a:gd name="connsiteY2" fmla="*/ 6858000 h 6858000"/>
              <a:gd name="connsiteX3" fmla="*/ 1376056 w 6204730"/>
              <a:gd name="connsiteY3" fmla="*/ 6858000 h 6858000"/>
              <a:gd name="connsiteX4" fmla="*/ 1376056 w 6204730"/>
              <a:gd name="connsiteY4" fmla="*/ 0 h 6858000"/>
              <a:gd name="connsiteX0" fmla="*/ 1934413 w 6763087"/>
              <a:gd name="connsiteY0" fmla="*/ 0 h 6858000"/>
              <a:gd name="connsiteX1" fmla="*/ 6763087 w 6763087"/>
              <a:gd name="connsiteY1" fmla="*/ 0 h 6858000"/>
              <a:gd name="connsiteX2" fmla="*/ 6763087 w 6763087"/>
              <a:gd name="connsiteY2" fmla="*/ 6858000 h 6858000"/>
              <a:gd name="connsiteX3" fmla="*/ 1934413 w 6763087"/>
              <a:gd name="connsiteY3" fmla="*/ 6858000 h 6858000"/>
              <a:gd name="connsiteX4" fmla="*/ 1934413 w 6763087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3087" h="6858000">
                <a:moveTo>
                  <a:pt x="1934413" y="0"/>
                </a:moveTo>
                <a:lnTo>
                  <a:pt x="6763087" y="0"/>
                </a:lnTo>
                <a:lnTo>
                  <a:pt x="6763087" y="6858000"/>
                </a:lnTo>
                <a:lnTo>
                  <a:pt x="1934413" y="6858000"/>
                </a:lnTo>
                <a:cubicBezTo>
                  <a:pt x="-70850" y="5678906"/>
                  <a:pt x="-1161713" y="2157663"/>
                  <a:pt x="19344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7092151" y="0"/>
            <a:ext cx="5117895" cy="634469"/>
          </a:xfrm>
          <a:custGeom>
            <a:avLst/>
            <a:gdLst>
              <a:gd name="connsiteX0" fmla="*/ 0 w 5089360"/>
              <a:gd name="connsiteY0" fmla="*/ 0 h 634469"/>
              <a:gd name="connsiteX1" fmla="*/ 5089360 w 5089360"/>
              <a:gd name="connsiteY1" fmla="*/ 0 h 634469"/>
              <a:gd name="connsiteX2" fmla="*/ 5089360 w 5089360"/>
              <a:gd name="connsiteY2" fmla="*/ 634469 h 634469"/>
              <a:gd name="connsiteX3" fmla="*/ 0 w 5089360"/>
              <a:gd name="connsiteY3" fmla="*/ 634469 h 634469"/>
              <a:gd name="connsiteX4" fmla="*/ 0 w 5089360"/>
              <a:gd name="connsiteY4" fmla="*/ 0 h 634469"/>
              <a:gd name="connsiteX0" fmla="*/ 160421 w 5089360"/>
              <a:gd name="connsiteY0" fmla="*/ 16042 h 634469"/>
              <a:gd name="connsiteX1" fmla="*/ 5089360 w 5089360"/>
              <a:gd name="connsiteY1" fmla="*/ 0 h 634469"/>
              <a:gd name="connsiteX2" fmla="*/ 5089360 w 5089360"/>
              <a:gd name="connsiteY2" fmla="*/ 634469 h 634469"/>
              <a:gd name="connsiteX3" fmla="*/ 0 w 5089360"/>
              <a:gd name="connsiteY3" fmla="*/ 634469 h 634469"/>
              <a:gd name="connsiteX4" fmla="*/ 160421 w 5089360"/>
              <a:gd name="connsiteY4" fmla="*/ 16042 h 634469"/>
              <a:gd name="connsiteX0" fmla="*/ 160421 w 5089360"/>
              <a:gd name="connsiteY0" fmla="*/ 16042 h 634469"/>
              <a:gd name="connsiteX1" fmla="*/ 5089360 w 5089360"/>
              <a:gd name="connsiteY1" fmla="*/ 0 h 634469"/>
              <a:gd name="connsiteX2" fmla="*/ 5089360 w 5089360"/>
              <a:gd name="connsiteY2" fmla="*/ 634469 h 634469"/>
              <a:gd name="connsiteX3" fmla="*/ 0 w 5089360"/>
              <a:gd name="connsiteY3" fmla="*/ 634469 h 634469"/>
              <a:gd name="connsiteX4" fmla="*/ 160421 w 5089360"/>
              <a:gd name="connsiteY4" fmla="*/ 16042 h 634469"/>
              <a:gd name="connsiteX0" fmla="*/ 208548 w 5089360"/>
              <a:gd name="connsiteY0" fmla="*/ 16042 h 634469"/>
              <a:gd name="connsiteX1" fmla="*/ 5089360 w 5089360"/>
              <a:gd name="connsiteY1" fmla="*/ 0 h 634469"/>
              <a:gd name="connsiteX2" fmla="*/ 5089360 w 5089360"/>
              <a:gd name="connsiteY2" fmla="*/ 634469 h 634469"/>
              <a:gd name="connsiteX3" fmla="*/ 0 w 5089360"/>
              <a:gd name="connsiteY3" fmla="*/ 634469 h 634469"/>
              <a:gd name="connsiteX4" fmla="*/ 208548 w 5089360"/>
              <a:gd name="connsiteY4" fmla="*/ 16042 h 634469"/>
              <a:gd name="connsiteX0" fmla="*/ 237083 w 5117895"/>
              <a:gd name="connsiteY0" fmla="*/ 16042 h 634469"/>
              <a:gd name="connsiteX1" fmla="*/ 5117895 w 5117895"/>
              <a:gd name="connsiteY1" fmla="*/ 0 h 634469"/>
              <a:gd name="connsiteX2" fmla="*/ 5117895 w 5117895"/>
              <a:gd name="connsiteY2" fmla="*/ 634469 h 634469"/>
              <a:gd name="connsiteX3" fmla="*/ 28535 w 5117895"/>
              <a:gd name="connsiteY3" fmla="*/ 634469 h 634469"/>
              <a:gd name="connsiteX4" fmla="*/ 237083 w 5117895"/>
              <a:gd name="connsiteY4" fmla="*/ 16042 h 634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7895" h="634469">
                <a:moveTo>
                  <a:pt x="237083" y="16042"/>
                </a:moveTo>
                <a:lnTo>
                  <a:pt x="5117895" y="0"/>
                </a:lnTo>
                <a:lnTo>
                  <a:pt x="5117895" y="634469"/>
                </a:lnTo>
                <a:lnTo>
                  <a:pt x="28535" y="634469"/>
                </a:lnTo>
                <a:cubicBezTo>
                  <a:pt x="82009" y="428327"/>
                  <a:pt x="-169318" y="222184"/>
                  <a:pt x="237083" y="16042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rgbClr val="0070C0"/>
                </a:solidFill>
                <a:latin typeface="Impact" panose="020B0806030902050204" pitchFamily="34" charset="0"/>
              </a:rPr>
              <a:t>Le formulaire de demande</a:t>
            </a:r>
            <a:endParaRPr lang="fr-FR" sz="3600" dirty="0">
              <a:solidFill>
                <a:srgbClr val="0070C0"/>
              </a:solidFill>
              <a:latin typeface="Impact" panose="020B080603090205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38737" y="2398296"/>
            <a:ext cx="5053263" cy="7299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latin typeface="Impact" panose="020B0806030902050204" pitchFamily="34" charset="0"/>
              </a:rPr>
              <a:t>Service a meilleur qualité</a:t>
            </a:r>
            <a:endParaRPr lang="fr-FR" sz="3600" dirty="0">
              <a:latin typeface="Impact" panose="020B080603090205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38736" y="3400927"/>
            <a:ext cx="5053263" cy="7299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latin typeface="Impact" panose="020B0806030902050204" pitchFamily="34" charset="0"/>
              </a:rPr>
              <a:t>Service a meilleur prix ici</a:t>
            </a:r>
            <a:endParaRPr lang="fr-FR" sz="3600" dirty="0">
              <a:latin typeface="Impact" panose="020B0806030902050204" pitchFamily="34" charset="0"/>
            </a:endParaRPr>
          </a:p>
        </p:txBody>
      </p:sp>
      <p:sp>
        <p:nvSpPr>
          <p:cNvPr id="13" name="Round Same Side Corner Rectangle 12"/>
          <p:cNvSpPr/>
          <p:nvPr/>
        </p:nvSpPr>
        <p:spPr>
          <a:xfrm rot="16200000">
            <a:off x="6428873" y="2418349"/>
            <a:ext cx="729916" cy="6898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6444915" y="3420980"/>
            <a:ext cx="729916" cy="6898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 18"/>
          <p:cNvGrpSpPr/>
          <p:nvPr/>
        </p:nvGrpSpPr>
        <p:grpSpPr>
          <a:xfrm>
            <a:off x="6601326" y="2583584"/>
            <a:ext cx="457200" cy="365760"/>
            <a:chOff x="7154776" y="593554"/>
            <a:chExt cx="1380329" cy="1118937"/>
          </a:xfrm>
        </p:grpSpPr>
        <p:sp>
          <p:nvSpPr>
            <p:cNvPr id="17" name="Rectangle 16"/>
            <p:cNvSpPr/>
            <p:nvPr/>
          </p:nvSpPr>
          <p:spPr>
            <a:xfrm>
              <a:off x="7154778" y="593558"/>
              <a:ext cx="1380327" cy="11189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Isosceles Triangle 17"/>
            <p:cNvSpPr/>
            <p:nvPr/>
          </p:nvSpPr>
          <p:spPr>
            <a:xfrm rot="10800000">
              <a:off x="7154776" y="593554"/>
              <a:ext cx="1380327" cy="525377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21377" y="3588619"/>
            <a:ext cx="457200" cy="365760"/>
            <a:chOff x="7154776" y="593554"/>
            <a:chExt cx="1380329" cy="1118937"/>
          </a:xfrm>
        </p:grpSpPr>
        <p:sp>
          <p:nvSpPr>
            <p:cNvPr id="21" name="Rectangle 20"/>
            <p:cNvSpPr/>
            <p:nvPr/>
          </p:nvSpPr>
          <p:spPr>
            <a:xfrm>
              <a:off x="7154778" y="593558"/>
              <a:ext cx="1380327" cy="11189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Isosceles Triangle 21"/>
            <p:cNvSpPr/>
            <p:nvPr/>
          </p:nvSpPr>
          <p:spPr>
            <a:xfrm rot="10800000">
              <a:off x="7154776" y="593554"/>
              <a:ext cx="1380327" cy="525377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7058525" y="1006729"/>
            <a:ext cx="4716380" cy="1147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rgbClr val="0070C0"/>
                </a:solidFill>
                <a:latin typeface="Impact" panose="020B0806030902050204" pitchFamily="34" charset="0"/>
              </a:rPr>
              <a:t>Format</a:t>
            </a:r>
            <a:r>
              <a:rPr lang="fr-FR" sz="3600" dirty="0" smtClean="0">
                <a:latin typeface="Impact" panose="020B0806030902050204" pitchFamily="34" charset="0"/>
              </a:rPr>
              <a:t> </a:t>
            </a:r>
            <a:r>
              <a:rPr lang="fr-FR" sz="3600" dirty="0" smtClean="0">
                <a:solidFill>
                  <a:srgbClr val="00B0F0"/>
                </a:solidFill>
                <a:latin typeface="Impact" panose="020B0806030902050204" pitchFamily="34" charset="0"/>
              </a:rPr>
              <a:t>Tech</a:t>
            </a:r>
            <a:r>
              <a:rPr lang="fr-FR" sz="3600" dirty="0" smtClean="0">
                <a:latin typeface="Impact" panose="020B0806030902050204" pitchFamily="34" charset="0"/>
              </a:rPr>
              <a:t> </a:t>
            </a:r>
            <a:r>
              <a:rPr lang="fr-FR" sz="3600" dirty="0" smtClean="0">
                <a:solidFill>
                  <a:srgbClr val="FF3300"/>
                </a:solidFill>
                <a:latin typeface="Impact" panose="020B0806030902050204" pitchFamily="34" charset="0"/>
              </a:rPr>
              <a:t>Plus</a:t>
            </a:r>
            <a:r>
              <a:rPr lang="fr-FR" sz="3600" dirty="0" smtClean="0">
                <a:latin typeface="Impact" panose="020B0806030902050204" pitchFamily="34" charset="0"/>
              </a:rPr>
              <a:t/>
            </a:r>
            <a:br>
              <a:rPr lang="fr-FR" sz="3600" dirty="0" smtClean="0">
                <a:latin typeface="Impact" panose="020B0806030902050204" pitchFamily="34" charset="0"/>
              </a:rPr>
            </a:br>
            <a:r>
              <a:rPr lang="fr-FR" sz="3600" dirty="0" smtClean="0">
                <a:solidFill>
                  <a:srgbClr val="FFFF00"/>
                </a:solidFill>
                <a:latin typeface="Impact" panose="020B0806030902050204" pitchFamily="34" charset="0"/>
              </a:rPr>
              <a:t>Multi-Services</a:t>
            </a:r>
            <a:endParaRPr lang="fr-FR" sz="3600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371972" y="4509476"/>
            <a:ext cx="3818022" cy="48928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Création Blog / site web</a:t>
            </a:r>
            <a:endParaRPr lang="fr-FR" sz="2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127958" y="5114665"/>
            <a:ext cx="3084094" cy="48928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Création formulaire</a:t>
            </a:r>
            <a:endParaRPr lang="fr-FR" sz="2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22894" y="5756750"/>
            <a:ext cx="3489158" cy="48928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Création Présentation</a:t>
            </a:r>
            <a:endParaRPr lang="fr-FR" sz="28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983754" y="6585730"/>
            <a:ext cx="4206240" cy="270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  <a:hlinkClick r:id="rId4"/>
              </a:rPr>
              <a:t>https://ftechplus.netlify.app</a:t>
            </a:r>
            <a:r>
              <a:rPr lang="fr-FR" sz="1400" dirty="0" smtClean="0">
                <a:solidFill>
                  <a:schemeClr val="tx1"/>
                </a:solidFill>
              </a:rPr>
              <a:t> / ftechplus.ht@gmail.com</a:t>
            </a:r>
            <a:endParaRPr lang="fr-F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1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1900</TotalTime>
  <Words>108</Words>
  <Application>Microsoft Office PowerPoint</Application>
  <PresentationFormat>Widescreen</PresentationFormat>
  <Paragraphs>22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Bahnschrift Light Condensed</vt:lpstr>
      <vt:lpstr>Brush Script Std</vt:lpstr>
      <vt:lpstr>Calibri</vt:lpstr>
      <vt:lpstr>Calibri Light</vt:lpstr>
      <vt:lpstr>Impact</vt:lpstr>
      <vt:lpstr>Stencil Std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zsolitude</dc:creator>
  <cp:lastModifiedBy>zsolitude</cp:lastModifiedBy>
  <cp:revision>15</cp:revision>
  <dcterms:created xsi:type="dcterms:W3CDTF">2021-04-05T02:33:06Z</dcterms:created>
  <dcterms:modified xsi:type="dcterms:W3CDTF">2021-04-06T10:13:15Z</dcterms:modified>
</cp:coreProperties>
</file>